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23111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A House Pun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poppers, 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stomp box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targets (14 + 2NS)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546AA8-B955-4C44-889C-4A6A58DED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142" y="3283505"/>
            <a:ext cx="7103267" cy="57215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 House Pun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A House Pun is a 32 round, 160 point, Comstock course of fire. There are 14 IPSC targets, 2 colt poppers, and 2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stomp box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from as they become available from within the shooting area.</a:t>
            </a:r>
          </a:p>
          <a:p>
            <a:endParaRPr lang="en-US" dirty="0"/>
          </a:p>
          <a:p>
            <a:r>
              <a:rPr lang="en-US" dirty="0"/>
              <a:t>All doors must be closed prior to the start signal.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188</Words>
  <Application>Microsoft Office PowerPoint</Application>
  <PresentationFormat>Custom</PresentationFormat>
  <Paragraphs>25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2021-09-22T22:18:21Z</dcterms:modified>
  <cp:category>Shooting</cp:category>
</cp:coreProperties>
</file>

<file path=docProps/thumbnail.jpeg>
</file>